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 Claude Alexandre" userId="e46b5e572b2f72fa" providerId="LiveId" clId="{FB0C22A6-D3FA-46FD-8B96-59CF7E9A99FB}"/>
    <pc:docChg chg="delSld modSld">
      <pc:chgData name="Jean Claude Alexandre" userId="e46b5e572b2f72fa" providerId="LiveId" clId="{FB0C22A6-D3FA-46FD-8B96-59CF7E9A99FB}" dt="2024-11-01T16:40:11.067" v="49" actId="1076"/>
      <pc:docMkLst>
        <pc:docMk/>
      </pc:docMkLst>
      <pc:sldChg chg="del">
        <pc:chgData name="Jean Claude Alexandre" userId="e46b5e572b2f72fa" providerId="LiveId" clId="{FB0C22A6-D3FA-46FD-8B96-59CF7E9A99FB}" dt="2024-10-30T19:01:11.583" v="0" actId="2696"/>
        <pc:sldMkLst>
          <pc:docMk/>
          <pc:sldMk cId="3553523878" sldId="256"/>
        </pc:sldMkLst>
      </pc:sldChg>
      <pc:sldChg chg="modSp mod">
        <pc:chgData name="Jean Claude Alexandre" userId="e46b5e572b2f72fa" providerId="LiveId" clId="{FB0C22A6-D3FA-46FD-8B96-59CF7E9A99FB}" dt="2024-11-01T16:40:11.067" v="49" actId="1076"/>
        <pc:sldMkLst>
          <pc:docMk/>
          <pc:sldMk cId="3975861983" sldId="257"/>
        </pc:sldMkLst>
        <pc:spChg chg="mod">
          <ac:chgData name="Jean Claude Alexandre" userId="e46b5e572b2f72fa" providerId="LiveId" clId="{FB0C22A6-D3FA-46FD-8B96-59CF7E9A99FB}" dt="2024-10-30T19:01:59.359" v="3" actId="1076"/>
          <ac:spMkLst>
            <pc:docMk/>
            <pc:sldMk cId="3975861983" sldId="257"/>
            <ac:spMk id="5" creationId="{1F2FAACB-2CB3-CF10-76DB-6E121E5E02E8}"/>
          </ac:spMkLst>
        </pc:spChg>
        <pc:spChg chg="mod">
          <ac:chgData name="Jean Claude Alexandre" userId="e46b5e572b2f72fa" providerId="LiveId" clId="{FB0C22A6-D3FA-46FD-8B96-59CF7E9A99FB}" dt="2024-11-01T16:40:11.067" v="49" actId="1076"/>
          <ac:spMkLst>
            <pc:docMk/>
            <pc:sldMk cId="3975861983" sldId="257"/>
            <ac:spMk id="7" creationId="{6D255FCD-1915-6579-F622-56EEA0270233}"/>
          </ac:spMkLst>
        </pc:spChg>
        <pc:spChg chg="mod">
          <ac:chgData name="Jean Claude Alexandre" userId="e46b5e572b2f72fa" providerId="LiveId" clId="{FB0C22A6-D3FA-46FD-8B96-59CF7E9A99FB}" dt="2024-11-01T16:40:04.334" v="48" actId="1036"/>
          <ac:spMkLst>
            <pc:docMk/>
            <pc:sldMk cId="3975861983" sldId="257"/>
            <ac:spMk id="8" creationId="{57890BA7-01B2-7627-BC3D-60288B38A565}"/>
          </ac:spMkLst>
        </pc:spChg>
        <pc:picChg chg="mod">
          <ac:chgData name="Jean Claude Alexandre" userId="e46b5e572b2f72fa" providerId="LiveId" clId="{FB0C22A6-D3FA-46FD-8B96-59CF7E9A99FB}" dt="2024-10-30T19:01:50.542" v="2" actId="1076"/>
          <ac:picMkLst>
            <pc:docMk/>
            <pc:sldMk cId="3975861983" sldId="257"/>
            <ac:picMk id="2" creationId="{B1CACCA3-A563-72D1-EDFB-D78A307B6E7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2A10E4-6317-3F37-81AD-45972C85F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CFCF20-074D-5E7D-66C2-E71E0AB4A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32847E-887F-F819-4C10-F6303CDF4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B4328B-EE18-3527-F6F8-54BB2C535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107B3F-1B50-CBD7-A97A-E58888F15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65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0EE085-4BBB-9FA2-DBD0-B0045D843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99D2A0-D260-4878-4191-660FF44AE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721081-06B6-9344-C778-B802DB1FF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F9F38C-4500-BCC2-5D43-EC09B3550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C26A3A-F582-CE05-BC94-3604FBABE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391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3033DEA-BA74-35B9-1181-E40FB15806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547C359-05C3-D5E2-C499-001758496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F22984-6FB2-CC3C-9C5B-62123EAC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F3978C-C151-6101-F382-10129CC96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82A6FD-A585-AB9E-5F59-1D577BF74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605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6EBD52-9DB9-B43C-1E61-C797DE11A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9BB6CC-BF2B-3323-0D46-C6EE17984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7C9C9B-9CF2-4715-EA19-024367A16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1512F3-9AB6-117B-3707-2007550B4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9B212D-CE6C-57D6-0C9B-175BE2AC3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586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090BA6-DC1B-A7B1-84CF-1F1C1BC55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C216C7-D28A-38BE-0A5A-9ECEE84D1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BD9E62-FF0B-B9FB-90B1-56888DC3C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F8EFD6-CA1F-B124-3356-9ED6DA808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AFC17B-6FD3-991A-8033-01930503A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21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2C0FCF-704B-A7FB-A18A-27C134D37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66885C-D486-0C92-E13C-BD7FDE7B22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485378-FFF2-D589-DD17-063302588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F3F516-6C7F-3604-D2F5-E2F29BF9E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D4D759-1624-CBDD-C177-32ED151EF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CB4A3A-C3C5-3B2F-4CEE-C43933D4E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609544-F333-328A-E8C7-E7137CEAA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57DDA8-C653-EDFA-D24F-8065FA2E5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000F55-E321-43B6-E40A-5D7D08C90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8415D1E-CD59-C49F-CDDB-5FFD89348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63FA706-B758-AD03-E10D-48E608A8E6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8A91754-4781-5DC7-0601-5269D0FA6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20B1034-B906-8C56-BA35-03F6BA59B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9E6F37E-DE9E-33CD-DE89-DEAE86FEA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54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9903B7-4585-C623-ED5A-6D4850403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8E1C0FC-466F-362C-00DB-95731C6D2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DFE9E03-1082-A20F-247F-6878A381E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87C5A67-2133-BD1C-8D22-7643376C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97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E37945E-79DB-AF98-D37E-F71A88345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1E3FD7C-A1E3-B9C0-5777-6D3738727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927903C-A6AF-8C93-E46F-4D44517A6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266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92DD78-4B45-DA0A-93E0-A64524E60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BE91E4-872F-1EFC-CE58-9D789CD62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C220FB-139C-0173-C32F-DAF5E07C5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37E464A-37A5-131C-3F3B-28B2C1B35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1982BF-34A1-ADE6-03C7-799FC81A4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47E9B1-FB20-6D6A-AD0D-0F9040E6B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036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6B4085-4427-5DED-7996-2BC5EB525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90F02DA-2536-9098-9D75-D802AFF2D2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016A45-4BD7-8EC1-5A35-61EE82D5B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59F027-5247-BF6D-83B8-BA20A9019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75C1DF-E87B-D833-D497-31A5E5E8B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EAB751-74B6-9B15-0749-CC05283D3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655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2ACCAD9-E6D1-6C71-3674-2D29AA4C4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DFB660-A80B-102B-8263-FD9B3B5DA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FF0215-38BA-09F8-79BF-95E1A99A59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4B69B4-6609-402B-AE23-B558BDB60DE8}" type="datetimeFigureOut">
              <a:rPr lang="fr-FR" smtClean="0"/>
              <a:t>01/11/2024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EF79DC-A927-0D3D-F78A-280C242AFF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F5198A-F025-B9B7-62A3-271087B8C2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11B83-7455-4D4B-B212-FF83AE3D4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939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1CACCA3-A563-72D1-EDFB-D78A307B6E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495"/>
          <a:stretch/>
        </p:blipFill>
        <p:spPr bwMode="auto">
          <a:xfrm>
            <a:off x="3229897" y="863329"/>
            <a:ext cx="8874140" cy="48105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66FB7E7E-4CBD-20C2-5BF1-E93071F4F574}"/>
              </a:ext>
            </a:extLst>
          </p:cNvPr>
          <p:cNvSpPr txBox="1"/>
          <p:nvPr/>
        </p:nvSpPr>
        <p:spPr>
          <a:xfrm>
            <a:off x="501445" y="44238"/>
            <a:ext cx="2920181" cy="7433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Dates repères</a:t>
            </a:r>
          </a:p>
          <a:p>
            <a:pPr>
              <a:lnSpc>
                <a:spcPct val="107000"/>
              </a:lnSpc>
            </a:pPr>
            <a:r>
              <a:rPr lang="fr-F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Septembre 1954 : création du FLN</a:t>
            </a:r>
          </a:p>
          <a:p>
            <a:pPr>
              <a:lnSpc>
                <a:spcPct val="107000"/>
              </a:lnSpc>
            </a:pPr>
            <a:r>
              <a:rPr lang="fr-F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fr-FR" sz="1800" b="1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</a:t>
            </a:r>
            <a:r>
              <a:rPr lang="fr-F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novembre 1954 : la Toussaint rouge, rébellions en Kabylie et dans les Aurès</a:t>
            </a:r>
          </a:p>
          <a:p>
            <a:pPr>
              <a:lnSpc>
                <a:spcPct val="107000"/>
              </a:lnSpc>
            </a:pPr>
            <a:r>
              <a:rPr lang="fr-F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Mars 1956 : recours au contingent pour le maintien de l’ordre</a:t>
            </a:r>
          </a:p>
          <a:p>
            <a:pPr>
              <a:lnSpc>
                <a:spcPct val="107000"/>
              </a:lnSpc>
            </a:pPr>
            <a:r>
              <a:rPr lang="fr-F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1957 : bataille d’Alger</a:t>
            </a:r>
          </a:p>
          <a:p>
            <a:pPr>
              <a:lnSpc>
                <a:spcPct val="107000"/>
              </a:lnSpc>
            </a:pPr>
            <a:r>
              <a:rPr lang="fr-FR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1958 : De Gaulle revient au pouvoir </a:t>
            </a:r>
          </a:p>
          <a:p>
            <a:pPr>
              <a:lnSpc>
                <a:spcPct val="107000"/>
              </a:lnSpc>
            </a:pPr>
            <a:r>
              <a:rPr lang="fr-F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1/1961 référendum sur l’autodétermination</a:t>
            </a:r>
          </a:p>
          <a:p>
            <a:pPr>
              <a:lnSpc>
                <a:spcPct val="107000"/>
              </a:lnSpc>
            </a:pPr>
            <a:r>
              <a:rPr lang="fr-FR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Création de l’OAS</a:t>
            </a:r>
          </a:p>
          <a:p>
            <a:pPr>
              <a:lnSpc>
                <a:spcPct val="107000"/>
              </a:lnSpc>
            </a:pPr>
            <a:r>
              <a:rPr lang="fr-F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4/1961 : Putsch des généraux à Alger</a:t>
            </a:r>
          </a:p>
          <a:p>
            <a:pPr>
              <a:lnSpc>
                <a:spcPct val="107000"/>
              </a:lnSpc>
            </a:pPr>
            <a:r>
              <a:rPr lang="fr-FR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3/1962 : accords d’Evian, armistice</a:t>
            </a:r>
          </a:p>
          <a:p>
            <a:pPr>
              <a:lnSpc>
                <a:spcPct val="107000"/>
              </a:lnSpc>
            </a:pPr>
            <a:r>
              <a:rPr lang="fr-F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7/1962 Indépendance de l’Algérie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239AD43-7A6A-A37E-B44E-E83AD3ED31FE}"/>
              </a:ext>
            </a:extLst>
          </p:cNvPr>
          <p:cNvSpPr txBox="1"/>
          <p:nvPr/>
        </p:nvSpPr>
        <p:spPr>
          <a:xfrm>
            <a:off x="3229897" y="103243"/>
            <a:ext cx="8460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/>
              <a:t>De 1954 à 1962 la Guerre d’Algérie</a:t>
            </a:r>
          </a:p>
        </p:txBody>
      </p:sp>
      <p:sp>
        <p:nvSpPr>
          <p:cNvPr id="5" name="Étoile : 5 branches 4">
            <a:extLst>
              <a:ext uri="{FF2B5EF4-FFF2-40B4-BE49-F238E27FC236}">
                <a16:creationId xmlns:a16="http://schemas.microsoft.com/office/drawing/2014/main" id="{1F2FAACB-2CB3-CF10-76DB-6E121E5E02E8}"/>
              </a:ext>
            </a:extLst>
          </p:cNvPr>
          <p:cNvSpPr/>
          <p:nvPr/>
        </p:nvSpPr>
        <p:spPr>
          <a:xfrm>
            <a:off x="4822721" y="3327024"/>
            <a:ext cx="250723" cy="37608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Étoile : 5 branches 6">
            <a:extLst>
              <a:ext uri="{FF2B5EF4-FFF2-40B4-BE49-F238E27FC236}">
                <a16:creationId xmlns:a16="http://schemas.microsoft.com/office/drawing/2014/main" id="{6D255FCD-1915-6579-F622-56EEA0270233}"/>
              </a:ext>
            </a:extLst>
          </p:cNvPr>
          <p:cNvSpPr/>
          <p:nvPr/>
        </p:nvSpPr>
        <p:spPr>
          <a:xfrm>
            <a:off x="5311876" y="6032516"/>
            <a:ext cx="290052" cy="37608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7890BA7-01B2-7627-BC3D-60288B38A565}"/>
              </a:ext>
            </a:extLst>
          </p:cNvPr>
          <p:cNvSpPr txBox="1"/>
          <p:nvPr/>
        </p:nvSpPr>
        <p:spPr>
          <a:xfrm>
            <a:off x="5707632" y="6094828"/>
            <a:ext cx="2408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Région de Chanzy</a:t>
            </a:r>
          </a:p>
        </p:txBody>
      </p:sp>
    </p:spTree>
    <p:extLst>
      <p:ext uri="{BB962C8B-B14F-4D97-AF65-F5344CB8AC3E}">
        <p14:creationId xmlns:p14="http://schemas.microsoft.com/office/powerpoint/2010/main" val="39758619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79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 Claude Alexandre</dc:creator>
  <cp:lastModifiedBy>Jean Claude Alexandre</cp:lastModifiedBy>
  <cp:revision>1</cp:revision>
  <dcterms:created xsi:type="dcterms:W3CDTF">2024-10-30T18:33:18Z</dcterms:created>
  <dcterms:modified xsi:type="dcterms:W3CDTF">2024-11-01T16:40:12Z</dcterms:modified>
</cp:coreProperties>
</file>